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>
        <p:scale>
          <a:sx n="80" d="100"/>
          <a:sy n="80" d="100"/>
        </p:scale>
        <p:origin x="9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B78A697-9D75-4DE8-8C28-1296A6CF43C1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9DsZlGkU4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145228D3-4A39-4343-A528-5B940B9CD4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MINT-Projekt</a:t>
            </a:r>
          </a:p>
        </p:txBody>
      </p:sp>
      <p:pic>
        <p:nvPicPr>
          <p:cNvPr id="6" name="Grafik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t="12382" r="31293" b="8621"/>
          <a:stretch/>
        </p:blipFill>
        <p:spPr>
          <a:xfrm rot="21388301">
            <a:off x="77683" y="2986146"/>
            <a:ext cx="4027805" cy="2648585"/>
          </a:xfrm>
          <a:prstGeom prst="trapezoid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0"/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E8C26F-D75B-4690-A81F-834BC93B43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Der Corona-Rover</a:t>
            </a:r>
          </a:p>
        </p:txBody>
      </p:sp>
    </p:spTree>
    <p:extLst>
      <p:ext uri="{BB962C8B-B14F-4D97-AF65-F5344CB8AC3E}">
        <p14:creationId xmlns:p14="http://schemas.microsoft.com/office/powerpoint/2010/main" val="23914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1C3B2-4BCD-4BDD-8FB3-6CF5FCB6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6397155" cy="1151965"/>
          </a:xfrm>
        </p:spPr>
        <p:txBody>
          <a:bodyPr>
            <a:normAutofit/>
          </a:bodyPr>
          <a:lstStyle/>
          <a:p>
            <a:r>
              <a:rPr lang="de-DE" dirty="0"/>
              <a:t>Die Story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F5996B-D2EB-4A45-8FE9-6EEA65781B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76423"/>
            <a:ext cx="6397157" cy="3288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Max (15) und M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axima 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(14) wollen in der Corona-Phase ihrer Nachbarin Gertrud (72) helfen. Sie gehen für sie einkaufen. Aber wie können sie „kontaktlos“ die Packung Nudeln und eine Dose Pesto zu ihr bringen?</a:t>
            </a:r>
          </a:p>
        </p:txBody>
      </p:sp>
      <p:pic>
        <p:nvPicPr>
          <p:cNvPr id="1026" name="Picture 2" descr="Mädchen oder Junge – spielt das eine Rolle?» - Stadt Zürich">
            <a:extLst>
              <a:ext uri="{FF2B5EF4-FFF2-40B4-BE49-F238E27FC236}">
                <a16:creationId xmlns:a16="http://schemas.microsoft.com/office/drawing/2014/main" id="{7F207647-6114-48CC-AB60-868E6D8A0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8124" y="1068418"/>
            <a:ext cx="3836475" cy="3616103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89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EB668-38AC-44A6-8DE9-545DF510B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6397155" cy="1151965"/>
          </a:xfrm>
        </p:spPr>
        <p:txBody>
          <a:bodyPr>
            <a:normAutofit/>
          </a:bodyPr>
          <a:lstStyle/>
          <a:p>
            <a:r>
              <a:rPr lang="de-DE" dirty="0"/>
              <a:t>Das Problem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4EB6D4-8309-4589-8DDA-21EC5076E3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76423"/>
            <a:ext cx="6397157" cy="3288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Max und Maxima haben eine Idee: ein ferngesteuertes Fahrzeug soll die Sachen zu ihr bringen. Doch leider kann ihr Auto weder Lasten transportieren noch Hindernisse überwinden.</a:t>
            </a:r>
          </a:p>
        </p:txBody>
      </p:sp>
      <p:pic>
        <p:nvPicPr>
          <p:cNvPr id="4098" name="Picture 2" descr="Playmobil RC-Supersport-Racer (Modell 9089) mit Playmobil-Figur">
            <a:extLst>
              <a:ext uri="{FF2B5EF4-FFF2-40B4-BE49-F238E27FC236}">
                <a16:creationId xmlns:a16="http://schemas.microsoft.com/office/drawing/2014/main" id="{DFBD9B73-22D4-47E8-AD40-137E91242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8124" y="1674374"/>
            <a:ext cx="3836475" cy="2404191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76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CBEB2-D2F9-49FB-8D29-D170C6E0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Die </a:t>
            </a:r>
            <a:r>
              <a:rPr lang="de-DE" dirty="0" smtClean="0"/>
              <a:t>Challenge (1): </a:t>
            </a:r>
            <a:r>
              <a:rPr lang="de-DE" dirty="0"/>
              <a:t>Baut ein Fahrzeug!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A398AD-785B-4B31-A6AD-8E8DB8BDCD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7339" y="1516306"/>
            <a:ext cx="6923787" cy="3311189"/>
          </a:xfrm>
        </p:spPr>
        <p:txBody>
          <a:bodyPr/>
          <a:lstStyle/>
          <a:p>
            <a:pPr marL="0" indent="0">
              <a:buNone/>
            </a:pP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Das Fahrzeug muss folgendes können: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Traglast: eine Packung Nudeln (500g) und eine Dose Pesto (500g)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Design: Das Fahrzeug muss einen Fahrerplatz für eine Playmobilfigur haben und genug Platz für die Ladung aufweisen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6D9C968-7EFA-415A-9FEA-AB55BF976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138" y="1228651"/>
            <a:ext cx="3404895" cy="240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920AAA4-9258-4AA6-B88C-BAD961953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833" y="2430379"/>
            <a:ext cx="1347200" cy="178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 descr="Ein Bild, das Spielzeug, tragen, haltend, Mann enthält.&#10;&#10;Automatisch generierte Beschreibung">
            <a:extLst>
              <a:ext uri="{FF2B5EF4-FFF2-40B4-BE49-F238E27FC236}">
                <a16:creationId xmlns:a16="http://schemas.microsoft.com/office/drawing/2014/main" id="{70DCC202-D68F-4D4F-BDA8-5E0CAB94E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122" y="3924563"/>
            <a:ext cx="1741919" cy="224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4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CBEB2-D2F9-49FB-8D29-D170C6E0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Die </a:t>
            </a:r>
            <a:r>
              <a:rPr lang="de-DE" dirty="0" smtClean="0"/>
              <a:t>Challenge </a:t>
            </a:r>
            <a:r>
              <a:rPr lang="de-DE" dirty="0"/>
              <a:t>(2): Baut ein Fahrzeug!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A398AD-785B-4B31-A6AD-8E8DB8BDCD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694" y="1901825"/>
            <a:ext cx="10394707" cy="559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Welche </a:t>
            </a:r>
            <a:r>
              <a:rPr lang="de-DE" b="1" cap="none" dirty="0">
                <a:latin typeface="Arial" panose="020B0604020202020204" pitchFamily="34" charset="0"/>
                <a:cs typeface="Arial" panose="020B0604020202020204" pitchFamily="34" charset="0"/>
              </a:rPr>
              <a:t>Hindernisse 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de-DE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Fahrzeug 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überwinden muss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 sieht man hier:</a:t>
            </a:r>
            <a:endParaRPr lang="de-DE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-9DsZlGkU4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51782" y="2525373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4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CBEB2-D2F9-49FB-8D29-D170C6E0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Das bekommt ihr von uns: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" t="6120" b="21420"/>
          <a:stretch/>
        </p:blipFill>
        <p:spPr>
          <a:xfrm>
            <a:off x="639232" y="2723883"/>
            <a:ext cx="4923933" cy="2790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3" b="23689"/>
          <a:stretch/>
        </p:blipFill>
        <p:spPr>
          <a:xfrm>
            <a:off x="5082963" y="1574275"/>
            <a:ext cx="4958498" cy="2544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172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EB668-38AC-44A6-8DE9-545DF510B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müsst ihr selbst tun: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4EB6D4-8309-4589-8DDA-21EC5076E3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Setzt die vorgegebenen Teile so zusammen, dass ein funktionsfähiger Transporter entsteht. Ergänzt dabei fehlende Teile durch eigene Konstruktionen (</a:t>
            </a:r>
            <a:r>
              <a:rPr lang="de-DE" b="1" cap="none" dirty="0">
                <a:latin typeface="Arial" panose="020B0604020202020204" pitchFamily="34" charset="0"/>
                <a:cs typeface="Arial" panose="020B0604020202020204" pitchFamily="34" charset="0"/>
              </a:rPr>
              <a:t>3D-Drucker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Ladefläche und Fahrerplatz </a:t>
            </a:r>
            <a:r>
              <a:rPr lang="de-DE" b="1" cap="none" dirty="0">
                <a:latin typeface="Arial" panose="020B0604020202020204" pitchFamily="34" charset="0"/>
                <a:cs typeface="Arial" panose="020B0604020202020204" pitchFamily="34" charset="0"/>
              </a:rPr>
              <a:t>müssen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 mit einem 3D-Drucker erstellt werden und mit dem Fahrgestell verbunden werden.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Der Batteriekasten </a:t>
            </a:r>
            <a:r>
              <a:rPr lang="de-DE" b="1" cap="none" dirty="0">
                <a:latin typeface="Arial" panose="020B0604020202020204" pitchFamily="34" charset="0"/>
                <a:cs typeface="Arial" panose="020B0604020202020204" pitchFamily="34" charset="0"/>
              </a:rPr>
              <a:t>muss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 mit einem 3D-Drucker erstellt werden und mit handelsüblichen AA-Batterien bestückt werden. </a:t>
            </a:r>
          </a:p>
          <a:p>
            <a:pPr marL="0" indent="0">
              <a:buNone/>
            </a:pPr>
            <a:endParaRPr lang="de-DE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EB668-38AC-44A6-8DE9-545DF510B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25" y="732934"/>
            <a:ext cx="10396882" cy="1151965"/>
          </a:xfrm>
        </p:spPr>
        <p:txBody>
          <a:bodyPr/>
          <a:lstStyle/>
          <a:p>
            <a:r>
              <a:rPr lang="de-DE" dirty="0"/>
              <a:t>Das könnte fehlen: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4EB6D4-8309-4589-8DDA-21EC5076E3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08916"/>
            <a:ext cx="10394707" cy="3311189"/>
          </a:xfrm>
        </p:spPr>
        <p:txBody>
          <a:bodyPr>
            <a:normAutofit/>
          </a:bodyPr>
          <a:lstStyle/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Anschlusskabel</a:t>
            </a:r>
          </a:p>
          <a:p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Schrauben</a:t>
            </a:r>
          </a:p>
          <a:p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lang="de-DE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3B8B109-AF21-4CBF-A9AE-588E96F1038D}"/>
              </a:ext>
            </a:extLst>
          </p:cNvPr>
          <p:cNvSpPr/>
          <p:nvPr/>
        </p:nvSpPr>
        <p:spPr>
          <a:xfrm rot="20586794">
            <a:off x="3980683" y="2967836"/>
            <a:ext cx="6364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Bitte selbst ergänzen!</a:t>
            </a:r>
          </a:p>
        </p:txBody>
      </p:sp>
    </p:spTree>
    <p:extLst>
      <p:ext uri="{BB962C8B-B14F-4D97-AF65-F5344CB8AC3E}">
        <p14:creationId xmlns:p14="http://schemas.microsoft.com/office/powerpoint/2010/main" val="356276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CBEB2-D2F9-49FB-8D29-D170C6E0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Die Bewertung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A398AD-785B-4B31-A6AD-8E8DB8BDCD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312" y="1669603"/>
            <a:ext cx="8610388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Bei einem realen Wettbewerb wird das Fahrzeug geprüft: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Schafft das Fahrzeug die Strecke mit Ladung? (Grundvoraussetzung)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Wie schnell ist das Fahrzeug im Vergleich mit anderen? (Fahrertalent)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Welche Teile wurden selbst erstellt/gekauft? (</a:t>
            </a:r>
            <a:r>
              <a:rPr lang="de-DE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Konstrukteursleistung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Ist das Fahrzeug auch nach Corona noch ein „cooles“ 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Spielzeug? 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Design - Idee 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Umsetzung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4057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CBEB2-D2F9-49FB-8D29-D170C6E0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MINt</a:t>
            </a:r>
            <a:r>
              <a:rPr lang="de-DE" dirty="0"/>
              <a:t>-Kompetenzen (1)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A398AD-785B-4B31-A6AD-8E8DB8BDCD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312" y="1669603"/>
            <a:ext cx="8610388" cy="3311189"/>
          </a:xfrm>
        </p:spPr>
        <p:txBody>
          <a:bodyPr>
            <a:normAutofit lnSpcReduction="10000"/>
          </a:bodyPr>
          <a:lstStyle/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Mechanisches Grundverständnis der praktischen Physik (Fahrwerk und Getriebe)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Nutzung von Software und 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digitalen 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Komponenten im Sinne des Medienkompetenzrahmen NRW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Mathematisches Grundverständnis von Körpern: Grundelemente umwandeln und zu Bauteilen zusammensetzen (3D-Software)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Werkzeugkunde: Bauteile bearbeiten und zusammenfügen (Löt- und Schraubverbindungen) </a:t>
            </a:r>
          </a:p>
        </p:txBody>
      </p:sp>
    </p:spTree>
    <p:extLst>
      <p:ext uri="{BB962C8B-B14F-4D97-AF65-F5344CB8AC3E}">
        <p14:creationId xmlns:p14="http://schemas.microsoft.com/office/powerpoint/2010/main" val="342153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CBEB2-D2F9-49FB-8D29-D170C6E0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MINt</a:t>
            </a:r>
            <a:r>
              <a:rPr lang="de-DE"/>
              <a:t>-Kompetenzen (2)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A398AD-785B-4B31-A6AD-8E8DB8BDCD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0312" y="1669603"/>
            <a:ext cx="8610388" cy="3311189"/>
          </a:xfrm>
        </p:spPr>
        <p:txBody>
          <a:bodyPr>
            <a:normAutofit/>
          </a:bodyPr>
          <a:lstStyle/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Planung und Realisierung von Vorhaben: Eigene Ideen und Ergebnisse in der Realität überprüfen (Problemlösekompetenz)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Werkstoffkunde: Verarbeitung von Kunststoffbauteilen (3D-Druck mit Schraubverbindungen ergänzen)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Teamfähigkeit: Aufteilung von Aufgaben, Absprachen, Teamreflexionen</a:t>
            </a:r>
          </a:p>
          <a:p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Nachhaltigkeit: Dauerhafte Nutzung des Ergebnisses (Fahrzeug) durch Vorüberlegungen </a:t>
            </a:r>
            <a:r>
              <a:rPr lang="de-DE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sicherstellen </a:t>
            </a:r>
            <a:r>
              <a:rPr lang="de-DE" cap="none" dirty="0">
                <a:latin typeface="Arial" panose="020B0604020202020204" pitchFamily="34" charset="0"/>
                <a:cs typeface="Arial" panose="020B0604020202020204" pitchFamily="34" charset="0"/>
              </a:rPr>
              <a:t>(z.B. als Spielzeug,…)</a:t>
            </a:r>
          </a:p>
        </p:txBody>
      </p:sp>
    </p:spTree>
    <p:extLst>
      <p:ext uri="{BB962C8B-B14F-4D97-AF65-F5344CB8AC3E}">
        <p14:creationId xmlns:p14="http://schemas.microsoft.com/office/powerpoint/2010/main" val="98826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chtiges Ereignis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Office PowerPoint</Application>
  <PresentationFormat>Breitbild</PresentationFormat>
  <Paragraphs>38</Paragraphs>
  <Slides>11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Arial</vt:lpstr>
      <vt:lpstr>Impact</vt:lpstr>
      <vt:lpstr>Wichtiges Ereignis</vt:lpstr>
      <vt:lpstr>Der Corona-Rover</vt:lpstr>
      <vt:lpstr>Die Story</vt:lpstr>
      <vt:lpstr>Das Problem</vt:lpstr>
      <vt:lpstr>Die Challenge (1): Baut ein Fahrzeug!</vt:lpstr>
      <vt:lpstr>Die Challenge (2): Baut ein Fahrzeug!</vt:lpstr>
      <vt:lpstr>Das bekommt ihr von uns:</vt:lpstr>
      <vt:lpstr>Das müsst ihr selbst tun:</vt:lpstr>
      <vt:lpstr>Das könnte fehlen:</vt:lpstr>
      <vt:lpstr>Die Bewertung</vt:lpstr>
      <vt:lpstr>MINt-Kompetenzen (1)</vt:lpstr>
      <vt:lpstr>MINt-Kompetenzen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Corona-Rover</dc:title>
  <dc:creator>Marc Kruke</dc:creator>
  <cp:lastModifiedBy>Detert, Karin (Kreis Mi-Lk)</cp:lastModifiedBy>
  <cp:revision>15</cp:revision>
  <dcterms:created xsi:type="dcterms:W3CDTF">2020-10-27T21:20:46Z</dcterms:created>
  <dcterms:modified xsi:type="dcterms:W3CDTF">2021-02-08T15:17:03Z</dcterms:modified>
</cp:coreProperties>
</file>